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36"/>
  </p:notesMasterIdLst>
  <p:sldIdLst>
    <p:sldId id="256" r:id="rId2"/>
    <p:sldId id="259" r:id="rId3"/>
    <p:sldId id="260" r:id="rId4"/>
    <p:sldId id="262" r:id="rId5"/>
    <p:sldId id="295" r:id="rId6"/>
    <p:sldId id="267" r:id="rId7"/>
    <p:sldId id="268" r:id="rId8"/>
    <p:sldId id="308" r:id="rId9"/>
    <p:sldId id="313" r:id="rId10"/>
    <p:sldId id="296" r:id="rId11"/>
    <p:sldId id="272" r:id="rId12"/>
    <p:sldId id="274" r:id="rId13"/>
    <p:sldId id="275" r:id="rId14"/>
    <p:sldId id="276" r:id="rId15"/>
    <p:sldId id="351" r:id="rId16"/>
    <p:sldId id="279" r:id="rId17"/>
    <p:sldId id="352" r:id="rId18"/>
    <p:sldId id="283" r:id="rId19"/>
    <p:sldId id="281" r:id="rId20"/>
    <p:sldId id="290" r:id="rId21"/>
    <p:sldId id="284" r:id="rId22"/>
    <p:sldId id="285" r:id="rId23"/>
    <p:sldId id="350" r:id="rId24"/>
    <p:sldId id="298" r:id="rId25"/>
    <p:sldId id="338" r:id="rId26"/>
    <p:sldId id="299" r:id="rId27"/>
    <p:sldId id="300" r:id="rId28"/>
    <p:sldId id="325" r:id="rId29"/>
    <p:sldId id="339" r:id="rId30"/>
    <p:sldId id="340" r:id="rId31"/>
    <p:sldId id="343" r:id="rId32"/>
    <p:sldId id="320" r:id="rId33"/>
    <p:sldId id="311" r:id="rId34"/>
    <p:sldId id="314" r:id="rId35"/>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295"/>
            <p14:sldId id="267"/>
            <p14:sldId id="268"/>
            <p14:sldId id="308"/>
            <p14:sldId id="313"/>
            <p14:sldId id="296"/>
            <p14:sldId id="272"/>
            <p14:sldId id="274"/>
            <p14:sldId id="275"/>
            <p14:sldId id="276"/>
            <p14:sldId id="351"/>
            <p14:sldId id="279"/>
            <p14:sldId id="352"/>
            <p14:sldId id="283"/>
            <p14:sldId id="281"/>
            <p14:sldId id="290"/>
            <p14:sldId id="284"/>
            <p14:sldId id="285"/>
            <p14:sldId id="350"/>
            <p14:sldId id="298"/>
            <p14:sldId id="338"/>
            <p14:sldId id="299"/>
            <p14:sldId id="300"/>
            <p14:sldId id="325"/>
            <p14:sldId id="339"/>
            <p14:sldId id="340"/>
            <p14:sldId id="343"/>
            <p14:sldId id="320"/>
            <p14:sldId id="311"/>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249"/>
    <a:srgbClr val="41719C"/>
    <a:srgbClr val="EF7D1D"/>
    <a:srgbClr val="C14026"/>
    <a:srgbClr val="D4EBE9"/>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43"/>
    <p:restoredTop sz="85183" autoAdjust="0"/>
  </p:normalViewPr>
  <p:slideViewPr>
    <p:cSldViewPr snapToGrid="0" snapToObjects="1">
      <p:cViewPr>
        <p:scale>
          <a:sx n="99" d="100"/>
          <a:sy n="99" d="100"/>
        </p:scale>
        <p:origin x="2192"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14.09.16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77849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9/14/16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png"/><Relationship Id="rId10"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LEHMANNS Media Hamburg </a:t>
            </a:r>
            <a:r>
              <a:rPr lang="de-DE" sz="1400" spc="80" dirty="0" smtClean="0">
                <a:solidFill>
                  <a:srgbClr val="D4EBE9"/>
                </a:solidFill>
              </a:rPr>
              <a:t> |   </a:t>
            </a:r>
            <a:r>
              <a:rPr lang="de-DE" sz="1400" spc="80" dirty="0" smtClean="0">
                <a:solidFill>
                  <a:srgbClr val="D4EBE9"/>
                </a:solidFill>
              </a:rPr>
              <a:t>SEPTEMBER 2016    </a:t>
            </a:r>
            <a:endParaRPr lang="de-DE" sz="1400"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Textfeld 6"/>
          <p:cNvSpPr txBox="1"/>
          <p:nvPr/>
        </p:nvSpPr>
        <p:spPr>
          <a:xfrm>
            <a:off x="1361332" y="916788"/>
            <a:ext cx="4177747"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 | OLIVER ZEIGERMANN</a:t>
            </a:r>
          </a:p>
        </p:txBody>
      </p:sp>
      <p:sp>
        <p:nvSpPr>
          <p:cNvPr id="8" name="Rechteck 7"/>
          <p:cNvSpPr/>
          <p:nvPr/>
        </p:nvSpPr>
        <p:spPr>
          <a:xfrm>
            <a:off x="5696019" y="4351446"/>
            <a:ext cx="2919517" cy="369332"/>
          </a:xfrm>
          <a:prstGeom prst="rect">
            <a:avLst/>
          </a:prstGeom>
        </p:spPr>
        <p:txBody>
          <a:bodyPr wrap="none">
            <a:spAutoFit/>
          </a:bodyPr>
          <a:lstStyle/>
          <a:p>
            <a:pPr algn="r"/>
            <a:r>
              <a:rPr lang="de-DE" b="1" dirty="0">
                <a:solidFill>
                  <a:srgbClr val="025249"/>
                </a:solidFill>
              </a:rPr>
              <a:t>http://</a:t>
            </a:r>
            <a:r>
              <a:rPr lang="de-DE" b="1" dirty="0" err="1">
                <a:solidFill>
                  <a:srgbClr val="025249"/>
                </a:solidFill>
              </a:rPr>
              <a:t>bit.ly</a:t>
            </a:r>
            <a:r>
              <a:rPr lang="de-DE" b="1" dirty="0">
                <a:solidFill>
                  <a:srgbClr val="025249"/>
                </a:solidFill>
              </a:rPr>
              <a:t>/</a:t>
            </a:r>
            <a:r>
              <a:rPr lang="de-DE" b="1" dirty="0" err="1">
                <a:solidFill>
                  <a:srgbClr val="025249"/>
                </a:solidFill>
              </a:rPr>
              <a:t>react-lehmanns</a:t>
            </a:r>
            <a:endParaRPr lang="de-DE" b="1" dirty="0">
              <a:solidFill>
                <a:srgbClr val="025249"/>
              </a:solidFill>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643579"/>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spc="80" dirty="0"/>
          </a:p>
        </p:txBody>
      </p:sp>
      <p:sp>
        <p:nvSpPr>
          <p:cNvPr id="3" name="Textfeld 2"/>
          <p:cNvSpPr txBox="1"/>
          <p:nvPr/>
        </p:nvSpPr>
        <p:spPr>
          <a:xfrm>
            <a:off x="3197551" y="1992090"/>
            <a:ext cx="3510898" cy="2708434"/>
          </a:xfrm>
          <a:prstGeom prst="rect">
            <a:avLst/>
          </a:prstGeom>
          <a:noFill/>
        </p:spPr>
        <p:txBody>
          <a:bodyPr wrap="none" rtlCol="0">
            <a:spAutoFit/>
          </a:bodyPr>
          <a:lstStyle/>
          <a:p>
            <a:pPr algn="ctr"/>
            <a:r>
              <a:rPr lang="de-DE" sz="2800" b="1" dirty="0">
                <a:solidFill>
                  <a:srgbClr val="36544F"/>
                </a:solidFill>
                <a:latin typeface="Source Sans Pro" charset="0"/>
                <a:ea typeface="Source Sans Pro" charset="0"/>
                <a:cs typeface="Source Sans Pro" charset="0"/>
              </a:rPr>
              <a:t>NILS HARTMANN</a:t>
            </a:r>
          </a:p>
          <a:p>
            <a:pPr algn="ctr"/>
            <a:r>
              <a:rPr lang="de-DE" b="1" dirty="0">
                <a:solidFill>
                  <a:srgbClr val="41719C"/>
                </a:solidFill>
                <a:latin typeface="Source Sans Pro" charset="0"/>
                <a:ea typeface="Source Sans Pro" charset="0"/>
                <a:cs typeface="Source Sans Pro" charset="0"/>
              </a:rPr>
              <a:t>@NILSHARTMANN</a:t>
            </a:r>
          </a:p>
          <a:p>
            <a:pPr algn="ctr"/>
            <a:endParaRPr lang="de-DE" sz="2600" b="1" dirty="0">
              <a:solidFill>
                <a:srgbClr val="36544F"/>
              </a:solidFill>
              <a:latin typeface="Source Sans Pro" charset="0"/>
              <a:ea typeface="Source Sans Pro" charset="0"/>
              <a:cs typeface="Source Sans Pro" charset="0"/>
            </a:endParaRPr>
          </a:p>
          <a:p>
            <a:pPr algn="ctr"/>
            <a:endParaRPr lang="de-DE" sz="2600" b="1" dirty="0">
              <a:solidFill>
                <a:srgbClr val="36544F"/>
              </a:solidFill>
              <a:latin typeface="Source Sans Pro" charset="0"/>
              <a:ea typeface="Source Sans Pro" charset="0"/>
              <a:cs typeface="Source Sans Pro" charset="0"/>
            </a:endParaRPr>
          </a:p>
          <a:p>
            <a:pPr algn="ctr"/>
            <a:r>
              <a:rPr lang="de-DE" sz="2800" b="1" dirty="0" smtClean="0">
                <a:solidFill>
                  <a:srgbClr val="36544F"/>
                </a:solidFill>
                <a:latin typeface="Source Sans Pro" charset="0"/>
                <a:ea typeface="Source Sans Pro" charset="0"/>
                <a:cs typeface="Source Sans Pro" charset="0"/>
              </a:rPr>
              <a:t>OLIVER ZEIGERMANN</a:t>
            </a:r>
          </a:p>
          <a:p>
            <a:pPr algn="ctr"/>
            <a:r>
              <a:rPr lang="de-DE" b="1" dirty="0" smtClean="0">
                <a:solidFill>
                  <a:srgbClr val="41719C"/>
                </a:solidFill>
                <a:latin typeface="Source Sans Pro" charset="0"/>
                <a:ea typeface="Source Sans Pro" charset="0"/>
                <a:cs typeface="Source Sans Pro" charset="0"/>
              </a:rPr>
              <a:t>@DJCORDHOSE</a:t>
            </a:r>
            <a:endParaRPr lang="de-DE" b="1" dirty="0">
              <a:solidFill>
                <a:srgbClr val="41719C"/>
              </a:solidFill>
              <a:latin typeface="Source Sans Pro" charset="0"/>
              <a:ea typeface="Source Sans Pro" charset="0"/>
              <a:cs typeface="Source Sans Pro" charset="0"/>
            </a:endParaRPr>
          </a:p>
          <a:p>
            <a:pPr algn="ctr"/>
            <a:endParaRPr lang="de-DE" sz="26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80657"/>
            <a:ext cx="9906000" cy="790223"/>
          </a:xfrm>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3"/>
            <a:stretch>
              <a:fillRect/>
            </a:stretch>
          </p:blipFill>
          <p:spPr>
            <a:xfrm>
              <a:off x="8200272" y="1510514"/>
              <a:ext cx="981997" cy="795867"/>
            </a:xfrm>
            <a:prstGeom prst="rect">
              <a:avLst/>
            </a:prstGeom>
          </p:spPr>
        </p:pic>
        <p:pic>
          <p:nvPicPr>
            <p:cNvPr id="11" name="Bild 10"/>
            <p:cNvPicPr>
              <a:picLocks noChangeAspect="1"/>
            </p:cNvPicPr>
            <p:nvPr/>
          </p:nvPicPr>
          <p:blipFill>
            <a:blip r:embed="rId4"/>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5"/>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6"/>
              <a:stretch>
                <a:fillRect/>
              </a:stretch>
            </p:blipFill>
            <p:spPr>
              <a:xfrm>
                <a:off x="843353" y="4199466"/>
                <a:ext cx="372086" cy="603037"/>
              </a:xfrm>
              <a:prstGeom prst="rect">
                <a:avLst/>
              </a:prstGeom>
            </p:spPr>
          </p:pic>
          <p:pic>
            <p:nvPicPr>
              <p:cNvPr id="17" name="Bild 16"/>
              <p:cNvPicPr>
                <a:picLocks noChangeAspect="1"/>
              </p:cNvPicPr>
              <p:nvPr/>
            </p:nvPicPr>
            <p:blipFill>
              <a:blip r:embed="rId7"/>
              <a:stretch>
                <a:fillRect/>
              </a:stretch>
            </p:blipFill>
            <p:spPr>
              <a:xfrm>
                <a:off x="1295801" y="3996267"/>
                <a:ext cx="638271" cy="806237"/>
              </a:xfrm>
              <a:prstGeom prst="rect">
                <a:avLst/>
              </a:prstGeom>
            </p:spPr>
          </p:pic>
          <p:pic>
            <p:nvPicPr>
              <p:cNvPr id="18" name="Bild 17"/>
              <p:cNvPicPr>
                <a:picLocks noChangeAspect="1"/>
              </p:cNvPicPr>
              <p:nvPr/>
            </p:nvPicPr>
            <p:blipFill>
              <a:blip r:embed="rId8"/>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9">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10"/>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2"/>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r>
              <a:rPr lang="de-DE" spc="80" dirty="0" smtClean="0"/>
              <a:t> | @DJCORDHOSE</a:t>
            </a:r>
            <a:endParaRPr lang="de-DE" spc="80" dirty="0"/>
          </a:p>
        </p:txBody>
      </p:sp>
      <p:sp>
        <p:nvSpPr>
          <p:cNvPr id="3" name="Rechteck 2"/>
          <p:cNvSpPr/>
          <p:nvPr/>
        </p:nvSpPr>
        <p:spPr>
          <a:xfrm>
            <a:off x="1154048" y="1918579"/>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5" name="Rechteck 4"/>
          <p:cNvSpPr/>
          <p:nvPr/>
        </p:nvSpPr>
        <p:spPr>
          <a:xfrm>
            <a:off x="3336852" y="2841909"/>
            <a:ext cx="3232295" cy="400110"/>
          </a:xfrm>
          <a:prstGeom prst="rect">
            <a:avLst/>
          </a:prstGeom>
        </p:spPr>
        <p:txBody>
          <a:bodyPr wrap="none">
            <a:spAutoFit/>
          </a:bodyPr>
          <a:lstStyle/>
          <a:p>
            <a:pPr algn="ctr"/>
            <a:r>
              <a:rPr lang="de-DE" sz="2000" b="1" dirty="0">
                <a:solidFill>
                  <a:srgbClr val="025249"/>
                </a:solidFill>
              </a:rPr>
              <a:t>http://</a:t>
            </a:r>
            <a:r>
              <a:rPr lang="de-DE" sz="2000" b="1" dirty="0" err="1">
                <a:solidFill>
                  <a:srgbClr val="025249"/>
                </a:solidFill>
              </a:rPr>
              <a:t>bit.ly</a:t>
            </a:r>
            <a:r>
              <a:rPr lang="de-DE" sz="2000" b="1" dirty="0">
                <a:solidFill>
                  <a:srgbClr val="025249"/>
                </a:solidFill>
              </a:rPr>
              <a:t>/</a:t>
            </a:r>
            <a:r>
              <a:rPr lang="de-DE" sz="2000" b="1" dirty="0" err="1">
                <a:solidFill>
                  <a:srgbClr val="025249"/>
                </a:solidFill>
              </a:rPr>
              <a:t>react-lehmanns</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2095</Words>
  <Application>Microsoft Macintosh PowerPoint</Application>
  <PresentationFormat>A4-Papier (210x297 mm)</PresentationFormat>
  <Paragraphs>367</Paragraphs>
  <Slides>34</Slides>
  <Notes>23</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34</vt:i4>
      </vt:variant>
    </vt:vector>
  </HeadingPairs>
  <TitlesOfParts>
    <vt:vector size="44" baseType="lpstr">
      <vt:lpstr>Arial</vt:lpstr>
      <vt:lpstr>Calibri</vt:lpstr>
      <vt:lpstr>Calibri Light</vt:lpstr>
      <vt:lpstr>Montserrat</vt:lpstr>
      <vt:lpstr>Source Code Pro</vt:lpstr>
      <vt:lpstr>Source Code Pro Medium</vt:lpstr>
      <vt:lpstr>Source Code Pro Semibold</vt:lpstr>
      <vt:lpstr>Source Sans Pro</vt:lpstr>
      <vt:lpstr>Source Sans Pro Semibold</vt:lpstr>
      <vt:lpstr>Office-Design</vt:lpstr>
      <vt:lpstr>LEHMANNS Media Hamburg  |   SEPTEMBER 2016    </vt:lpstr>
      <vt:lpstr>PowerPoint-Präsentation</vt:lpstr>
      <vt:lpstr>http://reactbuch.de</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Komponenten Klassen</vt:lpstr>
      <vt:lpstr>Zustand von Komponenten</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@nilshartmann | @DJCORDHOSE</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198</cp:revision>
  <cp:lastPrinted>2016-06-15T09:53:34Z</cp:lastPrinted>
  <dcterms:created xsi:type="dcterms:W3CDTF">2016-03-28T15:59:53Z</dcterms:created>
  <dcterms:modified xsi:type="dcterms:W3CDTF">2016-09-14T14:37:45Z</dcterms:modified>
</cp:coreProperties>
</file>